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8"/>
  </p:normalViewPr>
  <p:slideViewPr>
    <p:cSldViewPr snapToGrid="0" snapToObjects="1">
      <p:cViewPr varScale="1">
        <p:scale>
          <a:sx n="103" d="100"/>
          <a:sy n="103" d="100"/>
        </p:scale>
        <p:origin x="15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814EA65-D4C8-45A6-5A54-966649CEC6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2BBEE2F-FE03-AC1C-771B-86C3FEACC2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B8A4F-5520-4150-8CF7-4037088AF5E8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7537D5B-69D7-A551-0AAF-48F6F19C48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ED0167C-4B42-DF54-545D-1A85958F67A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AF540-2D21-4245-83DC-7EF315E587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70536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DE034-E176-4C32-8CB9-86A2155E0EE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5B45A-F094-4F93-BD09-D1FF37C96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76429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1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38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391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62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251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3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714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46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964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946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Przeciągnij obraz na symbol zastępczy lub kliknij ikonę, aby go dodać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222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F1217-35AD-6347-95AE-AA1E3992B059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45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404" y="219368"/>
            <a:ext cx="1638300" cy="956310"/>
          </a:xfrm>
          <a:prstGeom prst="rect">
            <a:avLst/>
          </a:prstGeom>
        </p:spPr>
      </p:pic>
      <p:cxnSp>
        <p:nvCxnSpPr>
          <p:cNvPr id="8" name="Łącznik prosty 7"/>
          <p:cNvCxnSpPr/>
          <p:nvPr/>
        </p:nvCxnSpPr>
        <p:spPr>
          <a:xfrm flipV="1">
            <a:off x="597875" y="1275323"/>
            <a:ext cx="8698523" cy="11723"/>
          </a:xfrm>
          <a:prstGeom prst="line">
            <a:avLst/>
          </a:prstGeom>
          <a:ln w="76200" cmpd="thinThick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PoleTekstowe 8"/>
          <p:cNvSpPr txBox="1"/>
          <p:nvPr/>
        </p:nvSpPr>
        <p:spPr>
          <a:xfrm>
            <a:off x="0" y="1507847"/>
            <a:ext cx="9906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700" dirty="0">
                <a:latin typeface="Arial" charset="0"/>
                <a:ea typeface="Arial" charset="0"/>
                <a:cs typeface="Arial" charset="0"/>
              </a:rPr>
              <a:t>Zawiadamiają, że w dniu 30 maja 2025 r. o godz. 12:00 </a:t>
            </a:r>
          </a:p>
          <a:p>
            <a:pPr algn="ctr"/>
            <a:r>
              <a:rPr lang="pl-PL" sz="17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 </a:t>
            </a:r>
            <a:r>
              <a:rPr lang="pl-PL" sz="1700" dirty="0">
                <a:latin typeface="Arial" panose="020B0604020202020204" pitchFamily="34" charset="0"/>
                <a:ea typeface="Calibri" panose="020F0502020204030204" pitchFamily="34" charset="0"/>
              </a:rPr>
              <a:t>s</a:t>
            </a:r>
            <a:r>
              <a:rPr lang="pl-PL" sz="17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ali</a:t>
            </a:r>
            <a:r>
              <a:rPr lang="pl-PL" sz="1700" dirty="0">
                <a:latin typeface="Arial" panose="020B0604020202020204" pitchFamily="34" charset="0"/>
                <a:ea typeface="Calibri" panose="020F0502020204030204" pitchFamily="34" charset="0"/>
              </a:rPr>
              <a:t> 2.25 bud.135 Wydziału Bezpieczeństwa, Logistyki i Zarządzania WAT</a:t>
            </a:r>
          </a:p>
          <a:p>
            <a:pPr algn="ctr"/>
            <a:r>
              <a:rPr lang="pl-PL" sz="17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(ul. gen. S. Kaliskiego </a:t>
            </a:r>
            <a:r>
              <a:rPr lang="pl-PL" sz="1700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pl-PL" sz="17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00-908 Warszawa) </a:t>
            </a:r>
          </a:p>
          <a:p>
            <a:pPr algn="ctr"/>
            <a:r>
              <a:rPr lang="pl-PL" sz="1700" dirty="0">
                <a:latin typeface="Arial" charset="0"/>
                <a:ea typeface="Arial" charset="0"/>
                <a:cs typeface="Arial" charset="0"/>
              </a:rPr>
              <a:t>odbędzie się</a:t>
            </a:r>
            <a:r>
              <a:rPr lang="pl-PL" sz="1700" dirty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pl-PL" sz="1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PoleTekstowe 9"/>
          <p:cNvSpPr txBox="1"/>
          <p:nvPr/>
        </p:nvSpPr>
        <p:spPr>
          <a:xfrm>
            <a:off x="591152" y="2696477"/>
            <a:ext cx="8698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  <a:latin typeface="Arial Black" charset="0"/>
                <a:ea typeface="Arial Black" charset="0"/>
                <a:cs typeface="Arial Black" charset="0"/>
              </a:rPr>
              <a:t>KOLOKWIUM HABILITACYJNE</a:t>
            </a:r>
          </a:p>
        </p:txBody>
      </p:sp>
      <p:sp>
        <p:nvSpPr>
          <p:cNvPr id="11" name="PoleTekstowe 10"/>
          <p:cNvSpPr txBox="1"/>
          <p:nvPr/>
        </p:nvSpPr>
        <p:spPr>
          <a:xfrm>
            <a:off x="170600" y="3257499"/>
            <a:ext cx="8698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latin typeface="Arial Black" charset="0"/>
                <a:ea typeface="Arial Black" charset="0"/>
                <a:cs typeface="Arial Black" charset="0"/>
              </a:rPr>
              <a:t>dr Justyny STOCHAJ</a:t>
            </a:r>
          </a:p>
        </p:txBody>
      </p:sp>
      <p:sp>
        <p:nvSpPr>
          <p:cNvPr id="13" name="PoleTekstowe 12"/>
          <p:cNvSpPr txBox="1"/>
          <p:nvPr/>
        </p:nvSpPr>
        <p:spPr>
          <a:xfrm>
            <a:off x="91854" y="3796986"/>
            <a:ext cx="9454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>
                <a:latin typeface="Arial" charset="0"/>
                <a:ea typeface="Arial" charset="0"/>
                <a:cs typeface="Arial" charset="0"/>
              </a:rPr>
              <a:t>Osiągnięcie naukowe nt.:</a:t>
            </a:r>
          </a:p>
          <a:p>
            <a:pPr algn="ctr"/>
            <a:endParaRPr lang="pl-PL" sz="1200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pl-PL" sz="17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l-PL" sz="1600" dirty="0">
                <a:latin typeface="Arial" charset="0"/>
                <a:ea typeface="Arial" charset="0"/>
                <a:cs typeface="Arial" charset="0"/>
              </a:rPr>
              <a:t>„System ochrony ludności wobec współczesnych uwarunkowań środowiska bezpieczeństwa Polski”</a:t>
            </a:r>
            <a:endParaRPr lang="pl-PL" sz="16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algn="ctr"/>
            <a:endParaRPr lang="pl-PL" sz="20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21852"/>
              </p:ext>
            </p:extLst>
          </p:nvPr>
        </p:nvGraphicFramePr>
        <p:xfrm>
          <a:off x="-1" y="4693965"/>
          <a:ext cx="9814147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7044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pl-PL" sz="1400" b="1" i="0" kern="120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l-PL" sz="1500" b="1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Recenzenci</a:t>
                      </a:r>
                      <a:r>
                        <a:rPr lang="pl-PL" sz="1400" b="1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Barbara KACZMARCZYK – Akademia Wojsk Lądowych im. generała Tadeusza Kościuszki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Krzysztof DRABIK – Uniwersytet w Siedlcach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Jacek ZBOINA – Centrum Naukowo – Badawcze Ochrony Przeciwpożarowej im. Józefa Tuliszkowskiego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                             w Józefowie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Agnieszka SZCZYGIELSKA – Akademia Sztuki Wojennej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cap="small" baseline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Łącznik prosty 15"/>
          <p:cNvCxnSpPr/>
          <p:nvPr/>
        </p:nvCxnSpPr>
        <p:spPr>
          <a:xfrm flipV="1">
            <a:off x="679220" y="6554162"/>
            <a:ext cx="8698523" cy="11723"/>
          </a:xfrm>
          <a:prstGeom prst="line">
            <a:avLst/>
          </a:prstGeom>
          <a:ln w="76200" cmpd="thinThick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5313C0-FEC2-4B26-9750-50AAB65B88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8941" y="293587"/>
            <a:ext cx="2874351" cy="78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Tekstowe 5"/>
          <p:cNvSpPr txBox="1"/>
          <p:nvPr/>
        </p:nvSpPr>
        <p:spPr>
          <a:xfrm>
            <a:off x="1859986" y="131191"/>
            <a:ext cx="61742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latin typeface="Arial" charset="0"/>
                <a:ea typeface="Arial" charset="0"/>
                <a:cs typeface="Arial" charset="0"/>
              </a:rPr>
              <a:t>PRZEWODNICZĄCY I RADA DYSCYPLINY NAUKOWEJ </a:t>
            </a:r>
          </a:p>
          <a:p>
            <a:pPr algn="ctr"/>
            <a:r>
              <a:rPr lang="pl-PL" sz="1400" dirty="0">
                <a:latin typeface="Arial" charset="0"/>
                <a:ea typeface="Arial" charset="0"/>
                <a:cs typeface="Arial" charset="0"/>
              </a:rPr>
              <a:t>„NAUKI O BEZPIECZEŃSTWIE” </a:t>
            </a:r>
          </a:p>
          <a:p>
            <a:pPr algn="ctr"/>
            <a:r>
              <a:rPr lang="pl-PL" sz="1400" dirty="0">
                <a:latin typeface="Arial" charset="0"/>
                <a:ea typeface="Arial" charset="0"/>
                <a:cs typeface="Arial" charset="0"/>
              </a:rPr>
              <a:t>WOJSKOWEJ AKADEMII TECHNICZNEJ</a:t>
            </a:r>
          </a:p>
        </p:txBody>
      </p:sp>
    </p:spTree>
    <p:extLst>
      <p:ext uri="{BB962C8B-B14F-4D97-AF65-F5344CB8AC3E}">
        <p14:creationId xmlns:p14="http://schemas.microsoft.com/office/powerpoint/2010/main" val="18246064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b:BindingInformation xmlns:xsi="http://www.w3.org/2001/XMLSchema-instance" xmlns:xsd="http://www.w3.org/2001/XMLSchema" xmlns:mb="urn:nato:stanag:4778:bindinginformation:1:0" xmlns:xmime="http://www.w3.org/2005/05/xmlmime">
  <mb:MetadataBindingContainer>
    <mb:MetadataBinding>
      <mb:Metadata>
        <slab:originatorConfidentialityLabel xmlns:slab="urn:nato:stanag:4774:confidentialitymetadatalabel:1:0">
          <slab:ConfidentialityInformation ReviewDateTime="2100-01-01T00:00:00.0000000">
            <slab:PolicyIdentifier>WAT_ogolna</slab:PolicyIdentifier>
            <slab:Classification>CLEAR</slab:Classification>
          </slab:ConfidentialityInformation>
          <slab:CreationDateTime>2025-04-30T07:41:03.4645782+02:00</slab:CreationDateTime>
        </slab:originatorConfidentialityLabel>
      </mb:Metadata>
      <mb:DataReference URI=""/>
    </mb:MetadataBinding>
  </mb:MetadataBindingContainer>
</mb:BindingInformation>
</file>

<file path=customXml/itemProps1.xml><?xml version="1.0" encoding="utf-8"?>
<ds:datastoreItem xmlns:ds="http://schemas.openxmlformats.org/officeDocument/2006/customXml" ds:itemID="{1FF2935C-33E4-47B7-A72C-7060E4BF341A}">
  <ds:schemaRefs>
    <ds:schemaRef ds:uri="http://www.w3.org/2001/XMLSchema"/>
    <ds:schemaRef ds:uri="urn:nato:stanag:4778:bindinginformation:1:0"/>
    <ds:schemaRef ds:uri="http://www.w3.org/2005/05/xmlmime"/>
    <ds:schemaRef ds:uri="urn:nato:stanag:4774:confidentialitymetadatalabel:1: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2416</TotalTime>
  <Words>131</Words>
  <Application>Microsoft Office PowerPoint</Application>
  <PresentationFormat>Papier A4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Aptos</vt:lpstr>
      <vt:lpstr>Arial</vt:lpstr>
      <vt:lpstr>Arial Black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Natalia Moch</dc:creator>
  <cp:lastModifiedBy>Dybicz Anna</cp:lastModifiedBy>
  <cp:revision>87</cp:revision>
  <cp:lastPrinted>2025-02-12T08:35:32Z</cp:lastPrinted>
  <dcterms:created xsi:type="dcterms:W3CDTF">2016-09-25T07:58:03Z</dcterms:created>
  <dcterms:modified xsi:type="dcterms:W3CDTF">2025-05-14T07:39:18Z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ATCATEGORY">
    <vt:lpwstr>CLEAR</vt:lpwstr>
  </property>
  <property fmtid="{D5CDD505-2E9C-101B-9397-08002B2CF9AE}" pid="3" name="WATClassifiedBy">
    <vt:lpwstr>wat\dybiczanna;Dybicz Anna</vt:lpwstr>
  </property>
  <property fmtid="{D5CDD505-2E9C-101B-9397-08002B2CF9AE}" pid="4" name="WATClassificationDate">
    <vt:lpwstr>2025-04-30T07:41:03.4645782+02:00</vt:lpwstr>
  </property>
  <property fmtid="{D5CDD505-2E9C-101B-9397-08002B2CF9AE}" pid="5" name="WATClassifiedBySID">
    <vt:lpwstr>wat\S-1-5-21-3240788400-3685702827-881047589-39049</vt:lpwstr>
  </property>
  <property fmtid="{D5CDD505-2E9C-101B-9397-08002B2CF9AE}" pid="6" name="WATGRNItemId">
    <vt:lpwstr>GRN-05dfcc97-db8b-4db6-9995-dc4660451ddd</vt:lpwstr>
  </property>
  <property fmtid="{D5CDD505-2E9C-101B-9397-08002B2CF9AE}" pid="7" name="WATHash">
    <vt:lpwstr>Y7zpznSQr9Ei/+wL8oG1xIvVYoMtHxCw4r0C1fUEKWA=</vt:lpwstr>
  </property>
  <property fmtid="{D5CDD505-2E9C-101B-9397-08002B2CF9AE}" pid="8" name="WATVisualMarkingsSettings">
    <vt:lpwstr>HeaderAlignment=0;FooterAlignment=1</vt:lpwstr>
  </property>
  <property fmtid="{D5CDD505-2E9C-101B-9397-08002B2CF9AE}" pid="9" name="WATRefresh">
    <vt:lpwstr>False</vt:lpwstr>
  </property>
</Properties>
</file>