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F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48"/>
  </p:normalViewPr>
  <p:slideViewPr>
    <p:cSldViewPr snapToGrid="0" snapToObjects="1">
      <p:cViewPr varScale="1">
        <p:scale>
          <a:sx n="131" d="100"/>
          <a:sy n="131" d="100"/>
        </p:scale>
        <p:origin x="94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1217-35AD-6347-95AE-AA1E3992B059}" type="datetimeFigureOut">
              <a:rPr lang="pl-PL" smtClean="0"/>
              <a:t>26.08.2024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892A-D79B-2D44-BD30-2B0052A47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612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1217-35AD-6347-95AE-AA1E3992B059}" type="datetimeFigureOut">
              <a:rPr lang="pl-PL" smtClean="0"/>
              <a:t>26.08.2024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892A-D79B-2D44-BD30-2B0052A47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9380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1217-35AD-6347-95AE-AA1E3992B059}" type="datetimeFigureOut">
              <a:rPr lang="pl-PL" smtClean="0"/>
              <a:t>26.08.2024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892A-D79B-2D44-BD30-2B0052A47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3914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1217-35AD-6347-95AE-AA1E3992B059}" type="datetimeFigureOut">
              <a:rPr lang="pl-PL" smtClean="0"/>
              <a:t>26.08.2024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892A-D79B-2D44-BD30-2B0052A47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9625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1217-35AD-6347-95AE-AA1E3992B059}" type="datetimeFigureOut">
              <a:rPr lang="pl-PL" smtClean="0"/>
              <a:t>26.08.2024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892A-D79B-2D44-BD30-2B0052A47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2517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1217-35AD-6347-95AE-AA1E3992B059}" type="datetimeFigureOut">
              <a:rPr lang="pl-PL" smtClean="0"/>
              <a:t>26.08.2024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892A-D79B-2D44-BD30-2B0052A47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031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1217-35AD-6347-95AE-AA1E3992B059}" type="datetimeFigureOut">
              <a:rPr lang="pl-PL" smtClean="0"/>
              <a:t>26.08.2024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892A-D79B-2D44-BD30-2B0052A47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714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1217-35AD-6347-95AE-AA1E3992B059}" type="datetimeFigureOut">
              <a:rPr lang="pl-PL" smtClean="0"/>
              <a:t>26.08.2024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892A-D79B-2D44-BD30-2B0052A47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4466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1217-35AD-6347-95AE-AA1E3992B059}" type="datetimeFigureOut">
              <a:rPr lang="pl-PL" smtClean="0"/>
              <a:t>26.08.2024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892A-D79B-2D44-BD30-2B0052A47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9642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1217-35AD-6347-95AE-AA1E3992B059}" type="datetimeFigureOut">
              <a:rPr lang="pl-PL" smtClean="0"/>
              <a:t>26.08.2024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892A-D79B-2D44-BD30-2B0052A47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9468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Przeciągnij obraz na symbol zastępczy lub kliknij ikonę, aby go dodać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1217-35AD-6347-95AE-AA1E3992B059}" type="datetimeFigureOut">
              <a:rPr lang="pl-PL" smtClean="0"/>
              <a:t>26.08.2024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892A-D79B-2D44-BD30-2B0052A47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2227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edyt. styl wz. tyt.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F1217-35AD-6347-95AE-AA1E3992B059}" type="datetimeFigureOut">
              <a:rPr lang="pl-PL" smtClean="0"/>
              <a:t>26.08.2024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D892A-D79B-2D44-BD30-2B0052A47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4454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0404" y="219368"/>
            <a:ext cx="1638300" cy="956310"/>
          </a:xfrm>
          <a:prstGeom prst="rect">
            <a:avLst/>
          </a:prstGeom>
        </p:spPr>
      </p:pic>
      <p:cxnSp>
        <p:nvCxnSpPr>
          <p:cNvPr id="8" name="Łącznik prosty 7"/>
          <p:cNvCxnSpPr/>
          <p:nvPr/>
        </p:nvCxnSpPr>
        <p:spPr>
          <a:xfrm flipV="1">
            <a:off x="597875" y="1275323"/>
            <a:ext cx="8698523" cy="11723"/>
          </a:xfrm>
          <a:prstGeom prst="line">
            <a:avLst/>
          </a:prstGeom>
          <a:ln w="76200" cmpd="thinThick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" name="PoleTekstowe 8"/>
          <p:cNvSpPr txBox="1"/>
          <p:nvPr/>
        </p:nvSpPr>
        <p:spPr>
          <a:xfrm>
            <a:off x="0" y="1507847"/>
            <a:ext cx="990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>
                <a:latin typeface="Arial" charset="0"/>
                <a:ea typeface="Arial" charset="0"/>
                <a:cs typeface="Arial" charset="0"/>
              </a:rPr>
              <a:t>Zawiadamiają, że w dniu 16 września 2024 r. o godz. 11:00 </a:t>
            </a:r>
            <a:r>
              <a:rPr lang="pl-P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 sali konferencyjnej </a:t>
            </a:r>
          </a:p>
          <a:p>
            <a:pPr algn="ctr"/>
            <a:r>
              <a:rPr lang="pl-P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Biblioteki Głównej WAT nr 7-8 (ul. gen. S. Kaliskiego 19, 00-908 Warszawa) </a:t>
            </a:r>
          </a:p>
          <a:p>
            <a:pPr algn="ctr"/>
            <a:r>
              <a:rPr lang="pl-PL" dirty="0">
                <a:latin typeface="Arial" charset="0"/>
                <a:ea typeface="Arial" charset="0"/>
                <a:cs typeface="Arial" charset="0"/>
              </a:rPr>
              <a:t>odbędzie się</a:t>
            </a:r>
            <a:r>
              <a:rPr lang="pl-PL" dirty="0">
                <a:effectLst/>
                <a:latin typeface="Arial" charset="0"/>
                <a:ea typeface="Arial" charset="0"/>
                <a:cs typeface="Arial" charset="0"/>
              </a:rPr>
              <a:t> </a:t>
            </a:r>
            <a:endParaRPr lang="pl-PL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PoleTekstowe 9"/>
          <p:cNvSpPr txBox="1"/>
          <p:nvPr/>
        </p:nvSpPr>
        <p:spPr>
          <a:xfrm>
            <a:off x="591154" y="2474285"/>
            <a:ext cx="86985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solidFill>
                  <a:srgbClr val="FF0000"/>
                </a:solidFill>
                <a:latin typeface="Arial Black" charset="0"/>
                <a:ea typeface="Arial Black" charset="0"/>
                <a:cs typeface="Arial Black" charset="0"/>
              </a:rPr>
              <a:t>KOLOKWIUM HABILITACYJNE</a:t>
            </a:r>
          </a:p>
        </p:txBody>
      </p:sp>
      <p:sp>
        <p:nvSpPr>
          <p:cNvPr id="11" name="PoleTekstowe 10"/>
          <p:cNvSpPr txBox="1"/>
          <p:nvPr/>
        </p:nvSpPr>
        <p:spPr>
          <a:xfrm>
            <a:off x="591153" y="2917503"/>
            <a:ext cx="8698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latin typeface="Arial Black" charset="0"/>
                <a:ea typeface="Arial Black" charset="0"/>
                <a:cs typeface="Arial Black" charset="0"/>
              </a:rPr>
              <a:t>dr. Bogdana ĆWIKA</a:t>
            </a:r>
          </a:p>
        </p:txBody>
      </p:sp>
      <p:sp>
        <p:nvSpPr>
          <p:cNvPr id="13" name="PoleTekstowe 12"/>
          <p:cNvSpPr txBox="1"/>
          <p:nvPr/>
        </p:nvSpPr>
        <p:spPr>
          <a:xfrm>
            <a:off x="219962" y="3415792"/>
            <a:ext cx="945434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>
                <a:latin typeface="Arial" charset="0"/>
                <a:ea typeface="Arial" charset="0"/>
                <a:cs typeface="Arial" charset="0"/>
              </a:rPr>
              <a:t>Osiągnięcia </a:t>
            </a:r>
            <a:r>
              <a:rPr lang="pl-PL" sz="1600" dirty="0">
                <a:latin typeface="Arial" charset="0"/>
                <a:ea typeface="Arial" charset="0"/>
                <a:cs typeface="Arial" charset="0"/>
              </a:rPr>
              <a:t>naukowe </a:t>
            </a:r>
            <a:r>
              <a:rPr lang="pl-PL" sz="1600">
                <a:latin typeface="Arial" charset="0"/>
                <a:ea typeface="Arial" charset="0"/>
                <a:cs typeface="Arial" charset="0"/>
              </a:rPr>
              <a:t>nt.:</a:t>
            </a:r>
          </a:p>
          <a:p>
            <a:pPr algn="ctr"/>
            <a:r>
              <a:rPr lang="pl-PL" sz="160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pl-PL" sz="1600" dirty="0">
                <a:latin typeface="Arial" charset="0"/>
                <a:ea typeface="Arial" charset="0"/>
                <a:cs typeface="Arial" charset="0"/>
              </a:rPr>
              <a:t>„Skuteczność odczytu sygnałów ostrzegawczych w systemach monitoringu bezpieczeństwa”</a:t>
            </a:r>
            <a:endParaRPr lang="pl-PL" sz="1600" dirty="0"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  <a:p>
            <a:pPr algn="ctr"/>
            <a:endParaRPr lang="pl-PL" sz="2000" dirty="0"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graphicFrame>
        <p:nvGraphicFramePr>
          <p:cNvPr id="15" name="Tabe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627621"/>
              </p:ext>
            </p:extLst>
          </p:nvPr>
        </p:nvGraphicFramePr>
        <p:xfrm>
          <a:off x="47988" y="4181989"/>
          <a:ext cx="9638050" cy="16774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226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77486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pl-PL" sz="1400" b="1" i="0" kern="1200" cap="small" baseline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pl-PL" sz="1400" b="1" i="0" cap="small" baseline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Recenzenci	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cap="small" baseline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prof. dr hab. Andrzej PIECZYWOK – Uniwersytet im. Kazimierza Wielkiego w Bydgoszczy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cap="small" baseline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dr hab. Hanna BATOROWSKA – Akademia Sztuki Wojennej w Warszawie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cap="small" baseline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dr hab. Piotr BOGDALSKI </a:t>
                      </a:r>
                      <a:r>
                        <a:rPr lang="pl-PL" sz="1400" b="0" i="0" cap="small" baseline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– Akademia </a:t>
                      </a:r>
                      <a:r>
                        <a:rPr lang="pl-PL" sz="1400" b="0" i="0" cap="small" baseline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Policji w Szczytnie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cap="small" baseline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dr hab. Marcin SMOLARKIEWICZ – Akademia Pożarnicza w Warszawie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6" name="Łącznik prosty 15"/>
          <p:cNvCxnSpPr/>
          <p:nvPr/>
        </p:nvCxnSpPr>
        <p:spPr>
          <a:xfrm flipV="1">
            <a:off x="753865" y="6341504"/>
            <a:ext cx="8698523" cy="11723"/>
          </a:xfrm>
          <a:prstGeom prst="line">
            <a:avLst/>
          </a:prstGeom>
          <a:ln w="76200" cmpd="thinThick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1026" name="Picture 2">
            <a:extLst>
              <a:ext uri="{FF2B5EF4-FFF2-40B4-BE49-F238E27FC236}">
                <a16:creationId xmlns:a16="http://schemas.microsoft.com/office/drawing/2014/main" id="{175313C0-FEC2-4B26-9750-50AAB65B88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958941" y="293587"/>
            <a:ext cx="2874351" cy="788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oleTekstowe 5"/>
          <p:cNvSpPr txBox="1"/>
          <p:nvPr/>
        </p:nvSpPr>
        <p:spPr>
          <a:xfrm>
            <a:off x="1859986" y="131191"/>
            <a:ext cx="617429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dirty="0">
                <a:latin typeface="Arial" charset="0"/>
                <a:ea typeface="Arial" charset="0"/>
                <a:cs typeface="Arial" charset="0"/>
              </a:rPr>
              <a:t>PRZEWODNICZĄCY I RADA DYSCYPLINY NAUKOWEJ </a:t>
            </a:r>
          </a:p>
          <a:p>
            <a:pPr algn="ctr"/>
            <a:r>
              <a:rPr lang="pl-PL" sz="1400" dirty="0">
                <a:latin typeface="Arial" charset="0"/>
                <a:ea typeface="Arial" charset="0"/>
                <a:cs typeface="Arial" charset="0"/>
              </a:rPr>
              <a:t>„NAUKI O BEZPIECZEŃSTWIE” </a:t>
            </a:r>
          </a:p>
          <a:p>
            <a:pPr algn="ctr"/>
            <a:r>
              <a:rPr lang="pl-PL" sz="1400" dirty="0">
                <a:latin typeface="Arial" charset="0"/>
                <a:ea typeface="Arial" charset="0"/>
                <a:cs typeface="Arial" charset="0"/>
              </a:rPr>
              <a:t>WOJSKOWEJ AKADEMII TECHNICZNEJ</a:t>
            </a:r>
          </a:p>
        </p:txBody>
      </p:sp>
    </p:spTree>
    <p:extLst>
      <p:ext uri="{BB962C8B-B14F-4D97-AF65-F5344CB8AC3E}">
        <p14:creationId xmlns:p14="http://schemas.microsoft.com/office/powerpoint/2010/main" val="18246064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2366</TotalTime>
  <Words>120</Words>
  <Application>Microsoft Office PowerPoint</Application>
  <PresentationFormat>Papier A4 (210x297 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Natalia Moch</dc:creator>
  <cp:lastModifiedBy>Dybicz Anna</cp:lastModifiedBy>
  <cp:revision>82</cp:revision>
  <cp:lastPrinted>2019-06-17T18:32:29Z</cp:lastPrinted>
  <dcterms:created xsi:type="dcterms:W3CDTF">2016-09-25T07:58:03Z</dcterms:created>
  <dcterms:modified xsi:type="dcterms:W3CDTF">2024-08-26T12:56:17Z</dcterms:modified>
</cp:coreProperties>
</file>